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07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5E8A-A6FC-473E-B36D-CA0BD04228C0}" type="datetimeFigureOut">
              <a:rPr lang="en-US" smtClean="0"/>
              <a:pPr/>
              <a:t>28-Mar-18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2F91-5A08-4A23-A168-FA48BC4D3C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0096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5E8A-A6FC-473E-B36D-CA0BD04228C0}" type="datetimeFigureOut">
              <a:rPr lang="en-US" smtClean="0"/>
              <a:pPr/>
              <a:t>28-Mar-18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2F91-5A08-4A23-A168-FA48BC4D3C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3874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5E8A-A6FC-473E-B36D-CA0BD04228C0}" type="datetimeFigureOut">
              <a:rPr lang="en-US" smtClean="0"/>
              <a:pPr/>
              <a:t>28-Mar-18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2F91-5A08-4A23-A168-FA48BC4D3C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0271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5E8A-A6FC-473E-B36D-CA0BD04228C0}" type="datetimeFigureOut">
              <a:rPr lang="en-US" smtClean="0"/>
              <a:pPr/>
              <a:t>28-Mar-18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2F91-5A08-4A23-A168-FA48BC4D3C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3713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5E8A-A6FC-473E-B36D-CA0BD04228C0}" type="datetimeFigureOut">
              <a:rPr lang="en-US" smtClean="0"/>
              <a:pPr/>
              <a:t>28-Mar-18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2F91-5A08-4A23-A168-FA48BC4D3C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2968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5E8A-A6FC-473E-B36D-CA0BD04228C0}" type="datetimeFigureOut">
              <a:rPr lang="en-US" smtClean="0"/>
              <a:pPr/>
              <a:t>28-Mar-18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2F91-5A08-4A23-A168-FA48BC4D3C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4645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5E8A-A6FC-473E-B36D-CA0BD04228C0}" type="datetimeFigureOut">
              <a:rPr lang="en-US" smtClean="0"/>
              <a:pPr/>
              <a:t>28-Mar-18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2F91-5A08-4A23-A168-FA48BC4D3C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6330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5E8A-A6FC-473E-B36D-CA0BD04228C0}" type="datetimeFigureOut">
              <a:rPr lang="en-US" smtClean="0"/>
              <a:pPr/>
              <a:t>28-Mar-18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2F91-5A08-4A23-A168-FA48BC4D3C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6771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5E8A-A6FC-473E-B36D-CA0BD04228C0}" type="datetimeFigureOut">
              <a:rPr lang="en-US" smtClean="0"/>
              <a:pPr/>
              <a:t>28-Mar-18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2F91-5A08-4A23-A168-FA48BC4D3C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0540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5E8A-A6FC-473E-B36D-CA0BD04228C0}" type="datetimeFigureOut">
              <a:rPr lang="en-US" smtClean="0"/>
              <a:pPr/>
              <a:t>28-Mar-18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2F91-5A08-4A23-A168-FA48BC4D3C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569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5E8A-A6FC-473E-B36D-CA0BD04228C0}" type="datetimeFigureOut">
              <a:rPr lang="en-US" smtClean="0"/>
              <a:pPr/>
              <a:t>28-Mar-18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2F91-5A08-4A23-A168-FA48BC4D3C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738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95E8A-A6FC-473E-B36D-CA0BD04228C0}" type="datetimeFigureOut">
              <a:rPr lang="en-US" smtClean="0"/>
              <a:pPr/>
              <a:t>28-Mar-18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62F91-5A08-4A23-A168-FA48BC4D3C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36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sh ConcreteFresh Concrete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88" y="0"/>
            <a:ext cx="12212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776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atching : Weigh BatchingBatching : Weigh Batching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940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ompacting Factor TestCompacting Factor Tes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735064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Flow TestFlow Test&#10;• ThisThis isis aa laboratorylaboratory test,test, whichwhich givesgives anan indicationindication ofof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07539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Flow TestFlow Test&#10;• TheThe tabletable isis thenthen raisedraised andand droppeddropped 12.512.5 mmmm 1515&#10;timestimes inin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360891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Flow TestFlow Tes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515550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Vee Bee Consistometer TestVee Bee Consistometer Test&#10;• ThisThis isis aa goodgood laboratorylaboratory testtest toto measur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58898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Vee Bee Consistometer TestVee Bee Consistometer Tes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960431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SegregationSegregation&#10;• SegregationSegregation cancan bebe defineddefined asas thethe separationseparation ofof thethe&#10;co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269462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SegregationSegregation&#10;• BadlyBadly proportionedproportioned mixmix wherewhere sufficientsufficient matrixmatrix isis notn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431116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SegregationSegregation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488484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BleedingBleeding&#10;• BleedingBleeding isis sometimessometimes referredreferred asas waterwater gain.gain. ItIt isis aa&#10;part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8489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atching : Weigh BatchingBatching : Weigh Batching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183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BleedingBleeding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672402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BleedingBleeding&#10;• BleedingBleeding cancan bebe reducedreduced byby properproper proportioningproportioning andand&#10;uniform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762344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BleedingBleeding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216799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Thanks…Thanks…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581342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Fresh Concre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7242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tching : Weigh BatchingBatching : Weigh Batching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187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ixingMixing&#10;• ThoroughThorough mixingmixing ofof thethe materialsmaterials&#10;productionproduction ofof uniformuniform concr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8575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ixing: Hand mixingMixing: Hand mixing&#10;• HandHand mixingmixing isis practisedpractised forfor smallsmall scalescale unimpo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509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ixing: Hand mixingMixing: Hand mixing&#10;• PourPour thethe cementcement onon thethe toptop ofof it,it,&#10;andand mixmix themth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553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ixing: Hand mixingMixing: Hand mixing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521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ixing: Machine MixingMixing: Machine Mixing&#10;• MixingMixing ofof concreteconcrete isis almostalmost invariablyinvariably c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10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ixing: Machine MixingMixing: Machine Mixing&#10;• InIn normalnormal concreteconcrete work,work, itit isis thethe batchbatch m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096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ixing: Machine MixingMixing: Machine Mixing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317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ocess of Manufacture of ConcreteProcess of Manufacture of Concrete&#10;• ItIt isis interestinginteresting toto notenote tha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024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ixing: Machine MixingMixing: Machine Mixing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719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ixing: Machine MixingMixing: Machine Mixing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345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ixing: Machine MixingMixing: Machine Mixing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998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ransporting : Mortar PanTransporting : Mortar Pan&#10;• UseUse ofof mortarmortar panpan forfor transporationtransporation ofo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915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Transporting : Wheel BarrowTransporting : Wheel Barrow&#10;• WheelWheel barrowsbarrows areare normallynormally usedused forfor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719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ransporting : Wheel BarrowTransporting : Wheel Barrow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540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ransporting : Crane, Bucket and Rope wayTransporting : Crane, Bucket and Rope way&#10;• AA cranecrane andand bucketbucket is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016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Transporting : Crane, Bucket and RopeTransporting : Crane, Bucket and Rope&#10;wayway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Transporting : Crane, Bucket and Rope wayTransporting : Crane, Bucket and Rope way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075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ransporting : Truck Mixer and DumpersTransporting : Truck Mixer and Dumpers&#10;• ForFor largelarge concreteconcrete workswor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190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oodGood CConcreteoncrete andand BBadad CConcreteoncrete QualityQuality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681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Transporting : Truck Mixer and DumpersTransporting : Truck Mixer and Dumpers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80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ransporting : Truck Mixer and DumpersTransporting : Truck Mixer and Dumpers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363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ransporting :Belt ConveyorsTransporting :Belt Conveyors&#10;• BeltBelt conveyorsconveyors havehave veryvery limitedlimited ap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063"/>
            <a:ext cx="12192000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049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Transporting :Belt ConveyorsTransporting :Belt Conveyors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207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ransporting :ChuteTransporting :Chute&#10;• ChutesChutes areare generallygenerally providedprovided forfor transportingtransp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521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ransporting : ChuteTransporting : Chute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22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Transporting :Skip and HoistTransporting :Skip and Hoist&#10;• ThisThis isis oneone ofof thethe widelywidely&#10;adoptedadopted m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689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ransporting :Transit MixerTransporting :Transit Mixer&#10;• TransitTransit mixermixer isis oneone ofof thethe mostmost popul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239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TransportingTransporting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491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Transporting :Pumps and PipelineTransporting :Pumps and Pipeline&#10;• PumpingPumping ofof concreteconcrete isis universallyun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463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ocess of Manufacture of ConcreteProcess of Manufacture of Concrete&#10;• TheThe various stagesvarious stages ofof manufactur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697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Transporting :Concrete PumpsTransporting :Concrete Pumps&#10;• InIn thethe pastpast aa simplesimple two-stroketwo-stroke mech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469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Transporting :Concrete PumpsTransporting :Concrete Pumps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878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Transporting :Concrete PumpsTransporting :Concrete Pumps&#10;• TheThe modernmodern concreteconcrete pumppump stillstill opera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002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Transporting :Concrete PumpsTransporting :Concrete Pumps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88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Transporting :Pipelines and couplingsTransporting :Pipelines and couplings&#10;• ItIt isis equallyequally importantimportant 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398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Transporting :Pipelines and couplingsTransporting :Pipelines and couplings&#10;• GenerallyGenerally almostalmost allall&#10;concr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491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umpable ConcretePumpable Concrete&#10;• AA concreteconcrete whichwhich cancan bebe pushedpushed throughthrough aa pipelinepip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029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Pumpable ConcretePumpable Concrete&#10;However if the concreteHowever if the concrete&#10;is too saturated at higheris too satura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072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esign Considerations for PumpableDesign Considerations for Pumpable&#10;ConcreteConcrete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314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Placing ConcretePlacing Concrete&#10;• ItIt isis notnot enoughenough thatthat aa concreteconcrete mixmix correctly Designedcor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818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ocess of Manufacture of ConcreteProcess of Manufacture of Concrete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41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Placing ConcretePlacing Concrete&#10;• PlacingPlacing concreteconcrete withinwithin usualusual fromfrom work.work. (example:(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216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Placing ConcretePlacing Concrete&#10;Placement with Conveyor BeltPlacement with Conveyor Belt&#10;Concrete spread evenly&#10;across th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775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PlacingPlacing andand FinishingFinishing ConcreteConcrete&#10;Curb/CurbCurb/Curb andand&#10;GutterGutter&#10;ConcreteConcrete deposit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773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Placing and Finishing Concrete&#10;ConcreteConcrete PumpPump&#10;PlacingPlacing concreteconcrete byby pumppump&#10;andand placingplac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58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Underwater Placement MethodsUnderwater Placement Methods&#10;• Tremie,Tremie, Pump,Pump, BottomBottom dumpdump buckets,buckets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160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Underwater Placement MethodsUnderwater Placement Methods&#10;• Tremie,Tremie, Pump,Pump, BottomBottom dumpdump buckets,buckets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846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Underwater Placement MethodsUnderwater Placement Methods&#10;TremieTremie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204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ompaction of ConcreteCompaction of Concrete&#10;• CompactionCompaction ofof concreteconcrete isis thethe processprocess adop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393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ompaction of ConcreteCompaction of Concrete&#10;• TheThe followingfollowing methodsmethods areare adoptedadopted forfor comp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879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ompaction of Concrete: Hand CompactionCompaction of Concrete: Hand Compaction&#10;• HandHand compactioncompaction ofof concr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894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tchingBatching&#10;VolumeVolume Batching:Batching:&#10;• VolumeVolume batchingbatching isis notnot aa goodgood methodmethod forf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160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ompaction of Concrete: Hand CompactionCompaction of Concrete: Hand Compaction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06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05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ompaction of Concrete: By VibrationCompaction of Concrete: By Vibration&#10;• WhereWhere highhigh strengthstrength isis requ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898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ompaction of Concrete: By VibrationCompaction of Concrete: By Vibration&#10;• InternalInternal Vibrator:Vibrator: OfOf allall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723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ompaction of Concrete: By VibrationCompaction of Concrete: By Vibration&#10;• PlatformPlatform Vibrator:Vibrator: PlatformPl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042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ompaction of Concrete: By VibrationCompaction of Concrete: By Vibration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643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ompaction of Concrete: By VibrationCompaction of Concrete: By Vibration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343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ompaction of Concrete: By VibrationCompaction of Concrete: By Vibration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306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039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uring of ConcreteCuring of Concrete&#10;• ConcreteConcrete derivesderives itsits strengthstrength byby thethe hydrationhydra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603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uring of ConcreteCuring of Concrete&#10;• CuringCuring isis thethe processprocess ofof controllingcontrolling thethe raterat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94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uring of ConcreteCuring of Concrete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128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atching : Volume BatchingBatching : Volume Batching&#10;• Volume batching:Volume batching: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645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uring of Concrete: Water curingCuring of Concrete: Water curing&#10;• ThisThis isis&#10;methodmethod&#10;satisfiesatisfie&#10;ss&#10;by farby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848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uring of ConcreteCuring of Concrete&#10;MembraneMembrane curingcuring isis thethe mostmost&#10;practicalpractical withwith today'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81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Curing of Concrete: Membrane CuringCuring of Concrete: Membrane Curing&#10;• Sometimes,Sometimes, concreteconcrete workswork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16044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uring of Concrete: Membrane CuringCuring of Concrete: Membrane Curing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87604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uring of Concrete: Application of heatCuring of Concrete: Application of heat&#10;• WhenWhen concreteconcrete isis subjecteds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72225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uring of Concrete: Application of heatCuring of Concrete: Application of heat&#10;• AA fasterfaster attainmentattainment ofof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78583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Steam curing at ordinary pressureSteam curing at ordinary pressure&#10;• ApplicationApplication ofof steamsteam curingcuring 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29868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igh Pressure Steam CuringHigh Pressure Steam Curing&#10;• TheThe highhigh pressurepressure steamsteam curingcuring isis some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53080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igh Pressure Steam CuringHigh Pressure Steam Curing&#10;• HighHigh pressurepressure steamsteam curedcured concreteconcrete ex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40467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uring by Infra-red RadiationCuring by Infra-red Radiation&#10;• CuringCuring ofof concreteconcrete byby Infra-redInfra-red R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1766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atching : Volume BatchingBatching : Volume Batching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853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uring by Infra-red RadiationCuring by Infra-red Radiation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65763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Electrical CuringElectrical Curing&#10;• ConcreteConcrete cancan bebe curedcured electricallyelectrically byby passingpassi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37322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Electrical CuringElectrical Curing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49332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Properties of Fresh ConcreteProperties of Fresh Concrete&#10;• WorkabilityWorkability&#10;• TheThe functionfunction ofof waterwat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24888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WorkabilityWorkability&#10;WorkabilityWorkability dependsdepends onon waterwater&#10;content,content, aggregateaggregate (shape(sh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98744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Factors Affecting WorkabilityFactors Affecting Workability&#10;• Water ContentWater Content&#10;• Mix ProportionsMix Proportions&#10;•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5768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Water content or Water Cement RatioWater content or Water Cement Ratio&#10;• MoreMore thethe waterwater cementcement ratiorat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87933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Mix ProportionsMix Proportions&#10;• TheThe higherhigher thethe aggregate/cementaggregate/cement ratio,ratio, lessless quanti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32208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Size of Aggregate &amp; Surface TextureSize of Aggregate &amp; Surface Texture&#10;• TheThe biggerbigger thethe sizesize ofof thethe 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00640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Shape of AggregatesShape of Aggregates&#10;• Angular,Angular, elongatedelongated oror flakyflaky aggregateaggregate makesmakes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6401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tchingBatching&#10;WeighWeigh Batching:Batching:&#10;•WeighWeigh batchingbatching isis thethe correctcorrect methodmethod ofof m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188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Grading of AggregatesGrading of Aggregates&#10;• AA wellwell gradedgraded aggregateaggregate isis thethe oneone whichwhich has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414296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Use of AdmixturesUse of Admixtures&#10;• ChemicalChemical admixturesadmixtures cancan bebe usedused toto increaseincrease work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68084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Weather ConditionsWeather Conditions&#10;• IfIf temperaturetemperature isis high,high, evaporationevaporation increases,incre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66490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Measurement of WorkabilityMeasurement of Workability&#10;ItIt isis discusseddiscussed earlierearlier thatthat workabilitywork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30261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Slump TestSlump Test&#10;• SlumpSlump testtest isis thethe mostmost commonlycommonly usedused methodmethod ofof&#10;measuringmeasu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77749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Slump TestSlump Tes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84221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Slump TestSlump Tes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13439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Slump TestSlump Tes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352898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ompacting Factor TestCompacting Factor Test&#10;• ItIt isis moremore preciseprecise andand sensitivesensitive thanthan theth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95300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ompacting Factor TestCompacting Factor Tes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9683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0</Words>
  <Application>Microsoft Office PowerPoint</Application>
  <PresentationFormat>Custom</PresentationFormat>
  <Paragraphs>0</Paragraphs>
  <Slides>114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DeviPrasad</cp:lastModifiedBy>
  <cp:revision>24</cp:revision>
  <dcterms:created xsi:type="dcterms:W3CDTF">2018-01-03T09:49:46Z</dcterms:created>
  <dcterms:modified xsi:type="dcterms:W3CDTF">2018-03-28T04:14:22Z</dcterms:modified>
</cp:coreProperties>
</file>